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</p:sldIdLst>
  <p:sldSz cx="32918400" cy="43891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reno,Melissa M" initials="MM" lastIdx="1" clrIdx="0">
    <p:extLst>
      <p:ext uri="{19B8F6BF-5375-455C-9EA6-DF929625EA0E}">
        <p15:presenceInfo xmlns:p15="http://schemas.microsoft.com/office/powerpoint/2012/main" userId="Moreno,Melissa 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8" d="100"/>
          <a:sy n="18" d="100"/>
        </p:scale>
        <p:origin x="222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19T12:04:04.097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3968064" y="15275162"/>
            <a:ext cx="24982272" cy="10533888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126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77028" y="27856281"/>
            <a:ext cx="18364352" cy="7935322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684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1645920" indent="0" algn="ctr">
              <a:buNone/>
              <a:defRPr sz="684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F18F6-195B-462E-B790-24C6E26F9CE1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76907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F18F6-195B-462E-B790-24C6E26F9CE1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632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363402" y="5998464"/>
            <a:ext cx="3794278" cy="3189427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81766" y="5998464"/>
            <a:ext cx="16978226" cy="3189427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F18F6-195B-462E-B790-24C6E26F9CE1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163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F18F6-195B-462E-B790-24C6E26F9CE1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253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3983126" y="15275162"/>
            <a:ext cx="24985066" cy="10533888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126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77028" y="27855776"/>
            <a:ext cx="18364352" cy="8096525"/>
          </a:xfrm>
        </p:spPr>
        <p:txBody>
          <a:bodyPr anchor="t" anchorCtr="1">
            <a:normAutofit/>
          </a:bodyPr>
          <a:lstStyle>
            <a:lvl1pPr marL="0" indent="0">
              <a:buNone/>
              <a:defRPr sz="6840">
                <a:solidFill>
                  <a:schemeClr val="tx1"/>
                </a:solidFill>
              </a:defRPr>
            </a:lvl1pPr>
            <a:lvl2pPr marL="1645920" indent="0">
              <a:buNone/>
              <a:defRPr sz="684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F18F6-195B-462E-B790-24C6E26F9CE1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6325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968062" y="16883482"/>
            <a:ext cx="11836883" cy="19852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113453" y="16883482"/>
            <a:ext cx="11845858" cy="198526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F18F6-195B-462E-B790-24C6E26F9CE1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4783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68061" y="14805981"/>
            <a:ext cx="11836886" cy="450615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6840" b="0" cap="all" spc="36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1645920" indent="0">
              <a:buNone/>
              <a:defRPr sz="684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968061" y="20116800"/>
            <a:ext cx="11836886" cy="166193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113453" y="20116800"/>
            <a:ext cx="11845858" cy="1661936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17113453" y="14805981"/>
            <a:ext cx="11845858" cy="450615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6840" b="0" cap="all" spc="36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1645920" indent="0">
              <a:buNone/>
              <a:defRPr sz="684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F18F6-195B-462E-B790-24C6E26F9CE1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55247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F18F6-195B-462E-B790-24C6E26F9CE1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647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F18F6-195B-462E-B790-24C6E26F9CE1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7193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16459200" cy="4389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2306531" y="14360509"/>
            <a:ext cx="11846138" cy="7305581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756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87416" y="5149901"/>
            <a:ext cx="13002768" cy="33591398"/>
          </a:xfrm>
        </p:spPr>
        <p:txBody>
          <a:bodyPr>
            <a:normAutofit/>
          </a:bodyPr>
          <a:lstStyle>
            <a:lvl1pPr>
              <a:defRPr sz="6840">
                <a:solidFill>
                  <a:schemeClr val="tx1"/>
                </a:solidFill>
              </a:defRPr>
            </a:lvl1pPr>
            <a:lvl2pPr>
              <a:defRPr sz="5760">
                <a:solidFill>
                  <a:schemeClr val="tx1"/>
                </a:solidFill>
              </a:defRPr>
            </a:lvl2pPr>
            <a:lvl3pPr>
              <a:defRPr sz="5760">
                <a:solidFill>
                  <a:schemeClr val="tx1"/>
                </a:solidFill>
              </a:defRPr>
            </a:lvl3pPr>
            <a:lvl4pPr>
              <a:defRPr sz="5760">
                <a:solidFill>
                  <a:schemeClr val="tx1"/>
                </a:solidFill>
              </a:defRPr>
            </a:lvl4pPr>
            <a:lvl5pPr>
              <a:defRPr sz="5760">
                <a:solidFill>
                  <a:schemeClr val="tx1"/>
                </a:solidFill>
              </a:defRPr>
            </a:lvl5pPr>
            <a:lvl6pPr>
              <a:defRPr sz="5760"/>
            </a:lvl6pPr>
            <a:lvl7pPr>
              <a:defRPr sz="5760"/>
            </a:lvl7pPr>
            <a:lvl8pPr>
              <a:defRPr sz="5760"/>
            </a:lvl8pPr>
            <a:lvl9pPr>
              <a:defRPr sz="57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06674" y="22719475"/>
            <a:ext cx="10245852" cy="14041830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5400">
                <a:solidFill>
                  <a:srgbClr val="FFFFFF"/>
                </a:solidFill>
              </a:defRPr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F18F6-195B-462E-B790-24C6E26F9CE1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2306531" y="39911731"/>
            <a:ext cx="13703033" cy="2048256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84392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6" y="0"/>
            <a:ext cx="16459196" cy="43891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2304288" y="14360499"/>
            <a:ext cx="11850624" cy="73152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756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459202" y="-269901"/>
            <a:ext cx="16475663" cy="438912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1152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06674" y="22719485"/>
            <a:ext cx="10245852" cy="140418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5400">
                <a:solidFill>
                  <a:srgbClr val="FFFFFF"/>
                </a:solidFill>
              </a:defRPr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273F18F6-195B-462E-B790-24C6E26F9CE1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2304288" y="39911731"/>
            <a:ext cx="13694054" cy="2048256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678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5781764" y="6174029"/>
            <a:ext cx="21375918" cy="7607808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81764" y="16883491"/>
            <a:ext cx="21375918" cy="198526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524195" y="39928423"/>
            <a:ext cx="7435116" cy="207339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273F18F6-195B-462E-B790-24C6E26F9CE1}" type="datetimeFigureOut">
              <a:rPr lang="en-US" smtClean="0"/>
              <a:t>3/20/2019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68061" y="39911731"/>
            <a:ext cx="16403990" cy="20482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664403" y="39794688"/>
            <a:ext cx="1316736" cy="2340864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3960" spc="0" baseline="0">
                <a:solidFill>
                  <a:srgbClr val="FFFFFF"/>
                </a:solidFill>
              </a:defRPr>
            </a:lvl1pPr>
          </a:lstStyle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6640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ctr" defTabSz="3291840" rtl="0" eaLnBrk="1" latinLnBrk="0" hangingPunct="1">
        <a:lnSpc>
          <a:spcPct val="90000"/>
        </a:lnSpc>
        <a:spcBef>
          <a:spcPct val="0"/>
        </a:spcBef>
        <a:buNone/>
        <a:defRPr sz="9360" kern="1200" cap="all" spc="72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100000"/>
        </a:lnSpc>
        <a:spcBef>
          <a:spcPts val="3600"/>
        </a:spcBef>
        <a:buClr>
          <a:schemeClr val="accent2"/>
        </a:buClr>
        <a:buFont typeface="Arial" panose="020B0604020202020204" pitchFamily="34" charset="0"/>
        <a:buChar char="•"/>
        <a:defRPr sz="648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1645920" indent="-822960" algn="l" defTabSz="3291840" rtl="0" eaLnBrk="1" latinLnBrk="0" hangingPunct="1">
        <a:lnSpc>
          <a:spcPct val="100000"/>
        </a:lnSpc>
        <a:spcBef>
          <a:spcPts val="3600"/>
        </a:spcBef>
        <a:buClr>
          <a:schemeClr val="accent2"/>
        </a:buClr>
        <a:buFont typeface="Arial" panose="020B0604020202020204" pitchFamily="34" charset="0"/>
        <a:buChar char="•"/>
        <a:defRPr sz="576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2468880" indent="-822960" algn="l" defTabSz="3291840" rtl="0" eaLnBrk="1" latinLnBrk="0" hangingPunct="1">
        <a:lnSpc>
          <a:spcPct val="100000"/>
        </a:lnSpc>
        <a:spcBef>
          <a:spcPts val="3600"/>
        </a:spcBef>
        <a:buClr>
          <a:schemeClr val="accent2"/>
        </a:buClr>
        <a:buFont typeface="Arial" panose="020B0604020202020204" pitchFamily="34" charset="0"/>
        <a:buChar char="•"/>
        <a:defRPr sz="576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3291840" indent="-822960" algn="l" defTabSz="3291840" rtl="0" eaLnBrk="1" latinLnBrk="0" hangingPunct="1">
        <a:lnSpc>
          <a:spcPct val="100000"/>
        </a:lnSpc>
        <a:spcBef>
          <a:spcPts val="3600"/>
        </a:spcBef>
        <a:buClr>
          <a:schemeClr val="accent2"/>
        </a:buClr>
        <a:buFont typeface="Arial" panose="020B0604020202020204" pitchFamily="34" charset="0"/>
        <a:buChar char="•"/>
        <a:defRPr sz="576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4114800" indent="-822960" algn="l" defTabSz="3291840" rtl="0" eaLnBrk="1" latinLnBrk="0" hangingPunct="1">
        <a:lnSpc>
          <a:spcPct val="100000"/>
        </a:lnSpc>
        <a:spcBef>
          <a:spcPts val="3600"/>
        </a:spcBef>
        <a:buClr>
          <a:schemeClr val="accent2"/>
        </a:buClr>
        <a:buFont typeface="Arial" panose="020B0604020202020204" pitchFamily="34" charset="0"/>
        <a:buChar char="•"/>
        <a:defRPr sz="576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4732020" indent="-822960" algn="l" defTabSz="3291840" rtl="0" eaLnBrk="1" latinLnBrk="0" hangingPunct="1">
        <a:lnSpc>
          <a:spcPct val="100000"/>
        </a:lnSpc>
        <a:spcBef>
          <a:spcPts val="3600"/>
        </a:spcBef>
        <a:buClr>
          <a:schemeClr val="accent2"/>
        </a:buClr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6pPr>
      <a:lvl7pPr marL="5349240" indent="-822960" algn="l" defTabSz="3291840" rtl="0" eaLnBrk="1" latinLnBrk="0" hangingPunct="1">
        <a:lnSpc>
          <a:spcPct val="100000"/>
        </a:lnSpc>
        <a:spcBef>
          <a:spcPts val="3600"/>
        </a:spcBef>
        <a:buClr>
          <a:schemeClr val="accent2"/>
        </a:buClr>
        <a:buFont typeface="Arial" panose="020B0604020202020204" pitchFamily="34" charset="0"/>
        <a:buChar char="•"/>
        <a:defRPr sz="5760" kern="1200">
          <a:solidFill>
            <a:schemeClr val="tx1"/>
          </a:solidFill>
          <a:latin typeface="+mn-lt"/>
          <a:ea typeface="+mn-ea"/>
          <a:cs typeface="+mn-cs"/>
        </a:defRPr>
      </a:lvl7pPr>
      <a:lvl8pPr marL="5966460" indent="-822960" algn="l" defTabSz="3291840" rtl="0" eaLnBrk="1" latinLnBrk="0" hangingPunct="1">
        <a:lnSpc>
          <a:spcPct val="100000"/>
        </a:lnSpc>
        <a:spcBef>
          <a:spcPts val="3600"/>
        </a:spcBef>
        <a:buClr>
          <a:schemeClr val="accent2"/>
        </a:buClr>
        <a:buFont typeface="Arial" panose="020B0604020202020204" pitchFamily="34" charset="0"/>
        <a:buChar char="•"/>
        <a:defRPr sz="576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6583680" indent="-822960" algn="l" defTabSz="3291840" rtl="0" eaLnBrk="1" latinLnBrk="0" hangingPunct="1">
        <a:lnSpc>
          <a:spcPct val="100000"/>
        </a:lnSpc>
        <a:spcBef>
          <a:spcPts val="3600"/>
        </a:spcBef>
        <a:buClr>
          <a:schemeClr val="accent2"/>
        </a:buClr>
        <a:buFont typeface="Arial" panose="020B0604020202020204" pitchFamily="34" charset="0"/>
        <a:buChar char="•"/>
        <a:defRPr sz="576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comments" Target="../comments/comment1.xml"/><Relationship Id="rId5" Type="http://schemas.microsoft.com/office/2007/relationships/hdphoto" Target="../media/hdphoto2.wdp"/><Relationship Id="rId10" Type="http://schemas.openxmlformats.org/officeDocument/2006/relationships/image" Target="../media/image7.png"/><Relationship Id="rId4" Type="http://schemas.openxmlformats.org/officeDocument/2006/relationships/image" Target="../media/image2.png"/><Relationship Id="rId9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6400"/>
                    </a14:imgEffect>
                    <a14:imgEffect>
                      <a14:saturation sat="60000"/>
                    </a14:imgEffect>
                    <a14:imgEffect>
                      <a14:brightnessContrast bright="-59000" contrast="-57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E283D430-DE5B-490C-826C-88E0AA9FA7F0}"/>
              </a:ext>
            </a:extLst>
          </p:cNvPr>
          <p:cNvSpPr/>
          <p:nvPr/>
        </p:nvSpPr>
        <p:spPr>
          <a:xfrm>
            <a:off x="9086737" y="11313225"/>
            <a:ext cx="15789387" cy="16253733"/>
          </a:xfrm>
          <a:prstGeom prst="flowChartConnector">
            <a:avLst/>
          </a:prstGeom>
          <a:blipFill dpi="0"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39000" contrast="-55000"/>
                      </a14:imgEffect>
                    </a14:imgLayer>
                  </a14:imgProps>
                </a:ext>
              </a:extLst>
            </a:blip>
            <a:srcRect/>
            <a:stretch>
              <a:fillRect t="-7000"/>
            </a:stretch>
          </a:blipFill>
          <a:ln w="76200">
            <a:solidFill>
              <a:schemeClr val="bg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F2530A7E-427A-4DF8-8CCF-678193A68B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6525" y="918133"/>
            <a:ext cx="6041129" cy="199357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CF761014-10AE-41C7-AEB4-06191013D35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54775" y="670562"/>
            <a:ext cx="3202892" cy="31266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6BA162C-4CBC-4EE4-8400-2F46998048EC}"/>
              </a:ext>
            </a:extLst>
          </p:cNvPr>
          <p:cNvSpPr txBox="1"/>
          <p:nvPr/>
        </p:nvSpPr>
        <p:spPr>
          <a:xfrm>
            <a:off x="12430272" y="14753884"/>
            <a:ext cx="8367359" cy="341632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Discussion</a:t>
            </a: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144065-59E5-4FB3-94A3-68114CD6100F}"/>
              </a:ext>
            </a:extLst>
          </p:cNvPr>
          <p:cNvSpPr txBox="1"/>
          <p:nvPr/>
        </p:nvSpPr>
        <p:spPr>
          <a:xfrm>
            <a:off x="12251366" y="19261070"/>
            <a:ext cx="8546264" cy="341632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Synthesis</a:t>
            </a: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0E24C7-6339-4EEA-864F-ECD8D96316F2}"/>
              </a:ext>
            </a:extLst>
          </p:cNvPr>
          <p:cNvSpPr txBox="1"/>
          <p:nvPr/>
        </p:nvSpPr>
        <p:spPr>
          <a:xfrm>
            <a:off x="1262754" y="6874646"/>
            <a:ext cx="6777458" cy="674030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Collection</a:t>
            </a: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45CA10-AB77-4DB3-8764-57D0F4592B50}"/>
              </a:ext>
            </a:extLst>
          </p:cNvPr>
          <p:cNvSpPr txBox="1"/>
          <p:nvPr/>
        </p:nvSpPr>
        <p:spPr>
          <a:xfrm>
            <a:off x="837187" y="25767162"/>
            <a:ext cx="6777458" cy="674030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QA/QC</a:t>
            </a: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6D046E-8D35-4038-B51B-C2E7375E1F94}"/>
              </a:ext>
            </a:extLst>
          </p:cNvPr>
          <p:cNvSpPr txBox="1"/>
          <p:nvPr/>
        </p:nvSpPr>
        <p:spPr>
          <a:xfrm>
            <a:off x="13826504" y="29114327"/>
            <a:ext cx="6424094" cy="674030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370385-B76D-4E51-8B0A-D71883EEC187}"/>
              </a:ext>
            </a:extLst>
          </p:cNvPr>
          <p:cNvSpPr txBox="1"/>
          <p:nvPr/>
        </p:nvSpPr>
        <p:spPr>
          <a:xfrm>
            <a:off x="25960839" y="24891140"/>
            <a:ext cx="6424094" cy="674030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Version Control</a:t>
            </a: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B11F5F-38FA-4D99-8C79-85F4126B5A63}"/>
              </a:ext>
            </a:extLst>
          </p:cNvPr>
          <p:cNvSpPr txBox="1"/>
          <p:nvPr/>
        </p:nvSpPr>
        <p:spPr>
          <a:xfrm>
            <a:off x="24905333" y="6813479"/>
            <a:ext cx="6516565" cy="674030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Decision Making</a:t>
            </a: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5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1FDFC2F6-A526-41B2-AFBE-913C2A2C0495}"/>
              </a:ext>
            </a:extLst>
          </p:cNvPr>
          <p:cNvSpPr/>
          <p:nvPr/>
        </p:nvSpPr>
        <p:spPr>
          <a:xfrm>
            <a:off x="4138430" y="17997840"/>
            <a:ext cx="1739626" cy="2420932"/>
          </a:xfrm>
          <a:prstGeom prst="down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AAF41B8D-CFF8-4DCB-9D88-EF5520BEFE4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9133" y="36827015"/>
            <a:ext cx="6218836" cy="4442026"/>
          </a:xfrm>
          <a:prstGeom prst="rect">
            <a:avLst/>
          </a:prstGeom>
        </p:spPr>
      </p:pic>
      <p:pic>
        <p:nvPicPr>
          <p:cNvPr id="19" name="Picture 18" descr="A picture containing outdoor, rock, ground&#10;&#10;Description automatically generated">
            <a:extLst>
              <a:ext uri="{FF2B5EF4-FFF2-40B4-BE49-F238E27FC236}">
                <a16:creationId xmlns:a16="http://schemas.microsoft.com/office/drawing/2014/main" id="{490038B6-56EB-424A-98C6-76F5CCE4796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431" y="14080290"/>
            <a:ext cx="2622999" cy="1967249"/>
          </a:xfrm>
          <a:prstGeom prst="rect">
            <a:avLst/>
          </a:prstGeom>
        </p:spPr>
      </p:pic>
      <p:sp>
        <p:nvSpPr>
          <p:cNvPr id="24" name="Arrow: Down 23">
            <a:extLst>
              <a:ext uri="{FF2B5EF4-FFF2-40B4-BE49-F238E27FC236}">
                <a16:creationId xmlns:a16="http://schemas.microsoft.com/office/drawing/2014/main" id="{2C284423-D4EE-40A1-9186-E599F16BC509}"/>
              </a:ext>
            </a:extLst>
          </p:cNvPr>
          <p:cNvSpPr/>
          <p:nvPr/>
        </p:nvSpPr>
        <p:spPr>
          <a:xfrm rot="18496133">
            <a:off x="10195548" y="28328664"/>
            <a:ext cx="1739626" cy="2420932"/>
          </a:xfrm>
          <a:prstGeom prst="down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8E251768-023C-4909-AE16-84C2A63E60E4}"/>
              </a:ext>
            </a:extLst>
          </p:cNvPr>
          <p:cNvSpPr/>
          <p:nvPr/>
        </p:nvSpPr>
        <p:spPr>
          <a:xfrm rot="10800000">
            <a:off x="27710065" y="17488798"/>
            <a:ext cx="1739626" cy="2420932"/>
          </a:xfrm>
          <a:prstGeom prst="down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6" name="Arrow: Down 25">
            <a:extLst>
              <a:ext uri="{FF2B5EF4-FFF2-40B4-BE49-F238E27FC236}">
                <a16:creationId xmlns:a16="http://schemas.microsoft.com/office/drawing/2014/main" id="{5D4B6A07-F3AF-41AA-83A4-F54FE3A7673D}"/>
              </a:ext>
            </a:extLst>
          </p:cNvPr>
          <p:cNvSpPr/>
          <p:nvPr/>
        </p:nvSpPr>
        <p:spPr>
          <a:xfrm rot="13121200">
            <a:off x="21693813" y="28331230"/>
            <a:ext cx="1739626" cy="2420932"/>
          </a:xfrm>
          <a:prstGeom prst="down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1032" name="Picture 8" descr="Image result for github logo">
            <a:extLst>
              <a:ext uri="{FF2B5EF4-FFF2-40B4-BE49-F238E27FC236}">
                <a16:creationId xmlns:a16="http://schemas.microsoft.com/office/drawing/2014/main" id="{2A588EB4-400E-4A20-AB58-D7506EC535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53995" y="32311691"/>
            <a:ext cx="1607344" cy="1607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93BC1CC-9A31-4F7B-8C06-173F6B51620E}"/>
              </a:ext>
            </a:extLst>
          </p:cNvPr>
          <p:cNvSpPr txBox="1"/>
          <p:nvPr/>
        </p:nvSpPr>
        <p:spPr>
          <a:xfrm>
            <a:off x="23946520" y="41258562"/>
            <a:ext cx="8530883" cy="1962076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4050" dirty="0">
                <a:solidFill>
                  <a:schemeClr val="bg1"/>
                </a:solidFill>
                <a:latin typeface="Arial Black" panose="020B0A04020102020204" pitchFamily="34" charset="0"/>
              </a:rPr>
              <a:t>References</a:t>
            </a:r>
          </a:p>
          <a:p>
            <a:endParaRPr lang="en-US" sz="4050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endParaRPr lang="en-US" sz="405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940000C-8F8E-46C3-B1E3-382C8FAFC52E}"/>
              </a:ext>
            </a:extLst>
          </p:cNvPr>
          <p:cNvSpPr txBox="1"/>
          <p:nvPr/>
        </p:nvSpPr>
        <p:spPr>
          <a:xfrm>
            <a:off x="8752294" y="918133"/>
            <a:ext cx="15246903" cy="263149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825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Big Changes in the Big Bend:</a:t>
            </a:r>
          </a:p>
          <a:p>
            <a:pPr algn="ctr"/>
            <a:r>
              <a:rPr lang="en-US" sz="825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Data Management Story</a:t>
            </a:r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8253D79F-A0AB-4DBD-A79E-FA6843045BBD}"/>
              </a:ext>
            </a:extLst>
          </p:cNvPr>
          <p:cNvSpPr/>
          <p:nvPr/>
        </p:nvSpPr>
        <p:spPr>
          <a:xfrm rot="5400000">
            <a:off x="15434981" y="7359875"/>
            <a:ext cx="1739626" cy="2420932"/>
          </a:xfrm>
          <a:prstGeom prst="down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</p:spTree>
    <p:extLst>
      <p:ext uri="{BB962C8B-B14F-4D97-AF65-F5344CB8AC3E}">
        <p14:creationId xmlns:p14="http://schemas.microsoft.com/office/powerpoint/2010/main" val="3330179127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180</TotalTime>
  <Words>24</Words>
  <Application>Microsoft Office PowerPoint</Application>
  <PresentationFormat>Custom</PresentationFormat>
  <Paragraphs>37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Arial Black</vt:lpstr>
      <vt:lpstr>Gill Sans MT</vt:lpstr>
      <vt:lpstr>Parcel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Moreno,Melissa M</dc:creator>
  <cp:lastModifiedBy>Moreno,Melissa M</cp:lastModifiedBy>
  <cp:revision>18</cp:revision>
  <dcterms:created xsi:type="dcterms:W3CDTF">2019-03-17T22:21:30Z</dcterms:created>
  <dcterms:modified xsi:type="dcterms:W3CDTF">2019-03-20T15:54:34Z</dcterms:modified>
</cp:coreProperties>
</file>

<file path=docProps/thumbnail.jpeg>
</file>